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209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89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022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306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9755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398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270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7948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202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670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362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87443-404B-4465-ADBE-A26166EC1C3F}" type="datetimeFigureOut">
              <a:rPr lang="pl-PL" smtClean="0"/>
              <a:t>21.03.2022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BAA70-E4B1-48B1-A2EA-4B7B890226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007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Marketing w reklamie i jej wpływ na wybory konsumentów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40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9" y="435102"/>
            <a:ext cx="10368699" cy="50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31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9" y="480452"/>
            <a:ext cx="10273573" cy="543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58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2" y="588459"/>
            <a:ext cx="12009748" cy="37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51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45" y="479660"/>
            <a:ext cx="9965634" cy="56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6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90" y="357706"/>
            <a:ext cx="10335681" cy="562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2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69" y="612032"/>
            <a:ext cx="9674850" cy="52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48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4" y="674606"/>
            <a:ext cx="10113117" cy="53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2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1" y="730351"/>
            <a:ext cx="10747794" cy="522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47" y="562497"/>
            <a:ext cx="10551423" cy="56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67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17" y="431735"/>
            <a:ext cx="10514965" cy="580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5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2" y="610524"/>
            <a:ext cx="12173539" cy="45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5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13" y="576354"/>
            <a:ext cx="9770444" cy="550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0" y="693388"/>
            <a:ext cx="9557971" cy="49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5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4" y="764248"/>
            <a:ext cx="9832362" cy="491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2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1" y="811581"/>
            <a:ext cx="9514052" cy="48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07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13" y="589986"/>
            <a:ext cx="9195013" cy="51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3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49" y="741805"/>
            <a:ext cx="9477454" cy="50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2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0" y="494506"/>
            <a:ext cx="9378708" cy="50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60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94" y="642888"/>
            <a:ext cx="10796065" cy="494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60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04" y="580339"/>
            <a:ext cx="9873846" cy="5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05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83" y="432923"/>
            <a:ext cx="10069592" cy="55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68" y="813608"/>
            <a:ext cx="9506725" cy="52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0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59" y="697666"/>
            <a:ext cx="9340843" cy="48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05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27" y="724759"/>
            <a:ext cx="9408514" cy="51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67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05" y="515576"/>
            <a:ext cx="11009985" cy="5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1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88" y="0"/>
            <a:ext cx="10281042" cy="689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52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6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3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7" y="87798"/>
            <a:ext cx="11548404" cy="67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0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59" y="1"/>
            <a:ext cx="11488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3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16" y="498593"/>
            <a:ext cx="9236117" cy="540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54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435560"/>
            <a:ext cx="10939842" cy="60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5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648161" y="1113875"/>
            <a:ext cx="4852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https://www.youtube.com/watch?v=F6b0VFltDAs</a:t>
            </a:r>
            <a:endParaRPr lang="pl-PL" dirty="0"/>
          </a:p>
        </p:txBody>
      </p:sp>
      <p:sp>
        <p:nvSpPr>
          <p:cNvPr id="3" name="Prostokąt 2"/>
          <p:cNvSpPr/>
          <p:nvPr/>
        </p:nvSpPr>
        <p:spPr>
          <a:xfrm>
            <a:off x="648161" y="1688911"/>
            <a:ext cx="5088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https://www.youtube.com/watch?v=R3Y_50dnoWQ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648161" y="2263947"/>
            <a:ext cx="4780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https://www.youtube.com/watch?v=fIousQ8xzt8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885965" y="457024"/>
            <a:ext cx="378972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Marketing - Philip </a:t>
            </a:r>
            <a:r>
              <a:rPr lang="pl-PL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Kotler</a:t>
            </a:r>
            <a:endParaRPr lang="pl-P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018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63" y="470210"/>
            <a:ext cx="11050198" cy="54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3" y="472450"/>
            <a:ext cx="10970743" cy="57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98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7" y="423078"/>
            <a:ext cx="11858249" cy="57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5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06" y="396404"/>
            <a:ext cx="10571325" cy="54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3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9" y="334450"/>
            <a:ext cx="10529216" cy="57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2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77" y="370746"/>
            <a:ext cx="9943934" cy="53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539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22</Words>
  <Application>Microsoft Office PowerPoint</Application>
  <PresentationFormat>Panoramiczny</PresentationFormat>
  <Paragraphs>5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Motyw pakietu Office</vt:lpstr>
      <vt:lpstr>Marketing w reklamie i jej wpływ na wybory konsumentów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w reklamie i jej wpływ na wybory konsumentów</dc:title>
  <dc:creator>Konto Microsoft</dc:creator>
  <cp:lastModifiedBy>Konto Microsoft</cp:lastModifiedBy>
  <cp:revision>7</cp:revision>
  <dcterms:created xsi:type="dcterms:W3CDTF">2022-03-21T12:06:56Z</dcterms:created>
  <dcterms:modified xsi:type="dcterms:W3CDTF">2022-03-21T14:40:03Z</dcterms:modified>
</cp:coreProperties>
</file>